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70" r:id="rId9"/>
    <p:sldId id="271" r:id="rId10"/>
    <p:sldId id="273" r:id="rId11"/>
    <p:sldId id="272" r:id="rId12"/>
    <p:sldId id="274" r:id="rId13"/>
    <p:sldId id="275" r:id="rId14"/>
    <p:sldId id="276" r:id="rId15"/>
    <p:sldId id="264" r:id="rId16"/>
    <p:sldId id="265" r:id="rId17"/>
    <p:sldId id="266" r:id="rId18"/>
    <p:sldId id="267" r:id="rId19"/>
    <p:sldId id="268" r:id="rId20"/>
    <p:sldId id="269" r:id="rId21"/>
    <p:sldId id="280" r:id="rId22"/>
    <p:sldId id="278" r:id="rId23"/>
    <p:sldId id="279" r:id="rId24"/>
    <p:sldId id="277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9A95-8E49-7F43-B1E8-600BA6FB8BF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5FF8-E3CD-7543-A35B-CCD7EAD80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9A95-8E49-7F43-B1E8-600BA6FB8BF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5FF8-E3CD-7543-A35B-CCD7EAD80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2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9A95-8E49-7F43-B1E8-600BA6FB8BF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5FF8-E3CD-7543-A35B-CCD7EAD80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9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9A95-8E49-7F43-B1E8-600BA6FB8BF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5FF8-E3CD-7543-A35B-CCD7EAD80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9A95-8E49-7F43-B1E8-600BA6FB8BF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5FF8-E3CD-7543-A35B-CCD7EAD80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9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9A95-8E49-7F43-B1E8-600BA6FB8BF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5FF8-E3CD-7543-A35B-CCD7EAD80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0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9A95-8E49-7F43-B1E8-600BA6FB8BF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5FF8-E3CD-7543-A35B-CCD7EAD80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8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9A95-8E49-7F43-B1E8-600BA6FB8BF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5FF8-E3CD-7543-A35B-CCD7EAD80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6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9A95-8E49-7F43-B1E8-600BA6FB8BF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5FF8-E3CD-7543-A35B-CCD7EAD80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9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9A95-8E49-7F43-B1E8-600BA6FB8BF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5FF8-E3CD-7543-A35B-CCD7EAD80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9A95-8E49-7F43-B1E8-600BA6FB8BF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5FF8-E3CD-7543-A35B-CCD7EAD80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3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9A95-8E49-7F43-B1E8-600BA6FB8BF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B5FF8-E3CD-7543-A35B-CCD7EAD80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0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71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Nederlandse</a:t>
            </a:r>
            <a:r>
              <a:rPr lang="en-US" dirty="0" smtClean="0"/>
              <a:t> </a:t>
            </a:r>
            <a:r>
              <a:rPr lang="en-US" dirty="0" err="1" smtClean="0"/>
              <a:t>kippenrassen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Vetgedrukte</a:t>
            </a:r>
            <a:r>
              <a:rPr lang="en-US" dirty="0" smtClean="0"/>
              <a:t> </a:t>
            </a:r>
            <a:r>
              <a:rPr lang="en-US" dirty="0" err="1" smtClean="0"/>
              <a:t>rassen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cochin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74" y="1090661"/>
            <a:ext cx="6471062" cy="503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7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leghorn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12" y="1099718"/>
            <a:ext cx="6546252" cy="564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8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Orpington</a:t>
            </a:r>
            <a:r>
              <a:rPr lang="nl-NL" dirty="0" smtClean="0"/>
              <a:t> (kriel)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36" y="1230120"/>
            <a:ext cx="4850509" cy="526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3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Rhode</a:t>
            </a:r>
            <a:r>
              <a:rPr lang="nl-NL" dirty="0" smtClean="0"/>
              <a:t> Island Red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68" y="1417638"/>
            <a:ext cx="7530921" cy="496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4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zijdehoen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66" y="1416366"/>
            <a:ext cx="5164298" cy="509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0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Witte </a:t>
            </a:r>
            <a:r>
              <a:rPr lang="en-US" dirty="0" err="1" smtClean="0"/>
              <a:t>boerengans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058" y="1669800"/>
            <a:ext cx="5509020" cy="413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Twentse</a:t>
            </a:r>
            <a:r>
              <a:rPr lang="en-US" dirty="0" smtClean="0"/>
              <a:t> </a:t>
            </a:r>
            <a:r>
              <a:rPr lang="en-US" dirty="0" err="1" smtClean="0"/>
              <a:t>landgans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073" y="1615031"/>
            <a:ext cx="3591268" cy="478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9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Pauwfazant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255" y="1529677"/>
            <a:ext cx="56515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99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Bosfazant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570" y="1751321"/>
            <a:ext cx="5595131" cy="373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5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Kalkoen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7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3841"/>
            <a:ext cx="7772400" cy="1470025"/>
          </a:xfrm>
        </p:spPr>
        <p:txBody>
          <a:bodyPr/>
          <a:lstStyle/>
          <a:p>
            <a:r>
              <a:rPr lang="en-US" dirty="0" err="1" smtClean="0"/>
              <a:t>Barnevelder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361" y="1798977"/>
            <a:ext cx="4252168" cy="434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62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Kwartel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403" y="1881301"/>
            <a:ext cx="5016456" cy="329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Wilde eend</a:t>
            </a:r>
            <a:endParaRPr lang="nl-N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45" y="1139091"/>
            <a:ext cx="5583381" cy="538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0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muskuseend</a:t>
            </a:r>
            <a:endParaRPr lang="nl-N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0" y="1417639"/>
            <a:ext cx="8373206" cy="477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mandarijneend</a:t>
            </a:r>
            <a:endParaRPr lang="nl-N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74" y="1417638"/>
            <a:ext cx="7129659" cy="477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4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parelhoenders</a:t>
            </a:r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74" y="1159098"/>
            <a:ext cx="7934125" cy="521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4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Pauw </a:t>
            </a:r>
            <a:r>
              <a:rPr lang="nl-NL" smtClean="0"/>
              <a:t>(vrouwtje)</a:t>
            </a:r>
            <a:endParaRPr lang="nl-N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7" y="1417638"/>
            <a:ext cx="6658827" cy="491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7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Hollands</a:t>
            </a:r>
            <a:r>
              <a:rPr lang="en-US" dirty="0" smtClean="0"/>
              <a:t> </a:t>
            </a:r>
            <a:r>
              <a:rPr lang="en-US" dirty="0" err="1" smtClean="0"/>
              <a:t>Hoen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094" y="1598921"/>
            <a:ext cx="4920022" cy="44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2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Lakenvelder</a:t>
            </a:r>
            <a:r>
              <a:rPr lang="en-US" dirty="0" smtClean="0"/>
              <a:t> </a:t>
            </a:r>
            <a:r>
              <a:rPr lang="en-US" dirty="0" err="1" smtClean="0"/>
              <a:t>Hoen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552" y="1873143"/>
            <a:ext cx="4570530" cy="42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0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Mergellandhoen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810" y="1684417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3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Noordhollandse</a:t>
            </a:r>
            <a:r>
              <a:rPr lang="en-US" dirty="0" smtClean="0"/>
              <a:t> </a:t>
            </a:r>
            <a:r>
              <a:rPr lang="en-US" dirty="0" err="1" smtClean="0"/>
              <a:t>Blauwen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749" y="1555193"/>
            <a:ext cx="4357229" cy="484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Welsumer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45" y="1220028"/>
            <a:ext cx="5195455" cy="55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Australorp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21" y="1417638"/>
            <a:ext cx="6787847" cy="487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8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Brahma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7" y="1197614"/>
            <a:ext cx="7643837" cy="508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40</Words>
  <Application>Microsoft Office PowerPoint</Application>
  <PresentationFormat>Diavoorstelling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Office Theme</vt:lpstr>
      <vt:lpstr>Nederlandse kippenrassen (Vetgedrukte rassen)</vt:lpstr>
      <vt:lpstr>Barnevelder</vt:lpstr>
      <vt:lpstr>Hollands Hoen</vt:lpstr>
      <vt:lpstr>Lakenvelder Hoen</vt:lpstr>
      <vt:lpstr>Mergellandhoen</vt:lpstr>
      <vt:lpstr>Noordhollandse Blauwen</vt:lpstr>
      <vt:lpstr>Welsumer</vt:lpstr>
      <vt:lpstr>Australorp</vt:lpstr>
      <vt:lpstr>Brahma</vt:lpstr>
      <vt:lpstr>cochin</vt:lpstr>
      <vt:lpstr>leghorn</vt:lpstr>
      <vt:lpstr>Orpington (kriel)</vt:lpstr>
      <vt:lpstr>Rhode Island Red</vt:lpstr>
      <vt:lpstr>zijdehoen</vt:lpstr>
      <vt:lpstr>Witte boerengans </vt:lpstr>
      <vt:lpstr>Twentse landgans</vt:lpstr>
      <vt:lpstr>Pauwfazant</vt:lpstr>
      <vt:lpstr>Bosfazant</vt:lpstr>
      <vt:lpstr>Kalkoen</vt:lpstr>
      <vt:lpstr>Kwartel</vt:lpstr>
      <vt:lpstr>Wilde eend</vt:lpstr>
      <vt:lpstr>muskuseend</vt:lpstr>
      <vt:lpstr>mandarijneend</vt:lpstr>
      <vt:lpstr>parelhoenders</vt:lpstr>
      <vt:lpstr>Pauw (vrouwtje)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Nederlandse kippenrassen</dc:title>
  <dc:creator>Jeltje Ortan</dc:creator>
  <cp:lastModifiedBy>Anna Hanssen</cp:lastModifiedBy>
  <cp:revision>8</cp:revision>
  <dcterms:created xsi:type="dcterms:W3CDTF">2015-09-17T11:57:51Z</dcterms:created>
  <dcterms:modified xsi:type="dcterms:W3CDTF">2015-10-01T09:53:17Z</dcterms:modified>
</cp:coreProperties>
</file>